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60" r:id="rId6"/>
    <p:sldId id="259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7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7210-3AB1-594B-9673-3DFB62948714}" type="datetimeFigureOut">
              <a:rPr lang="en-US" smtClean="0"/>
              <a:pPr/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C9FA-05E9-424B-926F-9539B4BF73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7210-3AB1-594B-9673-3DFB62948714}" type="datetimeFigureOut">
              <a:rPr lang="en-US" smtClean="0"/>
              <a:pPr/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C9FA-05E9-424B-926F-9539B4BF73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7210-3AB1-594B-9673-3DFB62948714}" type="datetimeFigureOut">
              <a:rPr lang="en-US" smtClean="0"/>
              <a:pPr/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C9FA-05E9-424B-926F-9539B4BF73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7210-3AB1-594B-9673-3DFB62948714}" type="datetimeFigureOut">
              <a:rPr lang="en-US" smtClean="0"/>
              <a:pPr/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C9FA-05E9-424B-926F-9539B4BF73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7210-3AB1-594B-9673-3DFB62948714}" type="datetimeFigureOut">
              <a:rPr lang="en-US" smtClean="0"/>
              <a:pPr/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C9FA-05E9-424B-926F-9539B4BF73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7210-3AB1-594B-9673-3DFB62948714}" type="datetimeFigureOut">
              <a:rPr lang="en-US" smtClean="0"/>
              <a:pPr/>
              <a:t>4/13/14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C9FA-05E9-424B-926F-9539B4BF73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7210-3AB1-594B-9673-3DFB62948714}" type="datetimeFigureOut">
              <a:rPr lang="en-US" smtClean="0"/>
              <a:pPr/>
              <a:t>4/13/14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C9FA-05E9-424B-926F-9539B4BF73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7210-3AB1-594B-9673-3DFB62948714}" type="datetimeFigureOut">
              <a:rPr lang="en-US" smtClean="0"/>
              <a:pPr/>
              <a:t>4/13/14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C9FA-05E9-424B-926F-9539B4BF73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7210-3AB1-594B-9673-3DFB62948714}" type="datetimeFigureOut">
              <a:rPr lang="en-US" smtClean="0"/>
              <a:pPr/>
              <a:t>4/13/14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C9FA-05E9-424B-926F-9539B4BF73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7210-3AB1-594B-9673-3DFB62948714}" type="datetimeFigureOut">
              <a:rPr lang="en-US" smtClean="0"/>
              <a:pPr/>
              <a:t>4/13/14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C9FA-05E9-424B-926F-9539B4BF73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7210-3AB1-594B-9673-3DFB62948714}" type="datetimeFigureOut">
              <a:rPr lang="en-US" smtClean="0"/>
              <a:pPr/>
              <a:t>4/13/14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C9FA-05E9-424B-926F-9539B4BF73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97210-3AB1-594B-9673-3DFB62948714}" type="datetimeFigureOut">
              <a:rPr lang="en-US" smtClean="0"/>
              <a:pPr/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2C9FA-05E9-424B-926F-9539B4BF73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Let’s talk about failure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Eric Weiss’s declaration of independence anecdote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072" y="0"/>
            <a:ext cx="5058928" cy="652925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982141" y="1725552"/>
            <a:ext cx="8229600" cy="1143000"/>
          </a:xfrm>
        </p:spPr>
        <p:txBody>
          <a:bodyPr/>
          <a:lstStyle/>
          <a:p>
            <a:r>
              <a:rPr lang="en-US" dirty="0" smtClean="0"/>
              <a:t>2 reasons for failure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20577001">
            <a:off x="1925054" y="4465052"/>
            <a:ext cx="2587809" cy="85557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Usual suspects </a:t>
            </a:r>
            <a:endParaRPr lang="en-US" dirty="0"/>
          </a:p>
        </p:txBody>
      </p:sp>
      <p:pic>
        <p:nvPicPr>
          <p:cNvPr id="6" name="Content Placeholder 5" descr="train-like-an-athlete.jpg"/>
          <p:cNvPicPr>
            <a:picLocks noGrp="1" noChangeAspect="1"/>
          </p:cNvPicPr>
          <p:nvPr>
            <p:ph idx="1"/>
          </p:nvPr>
        </p:nvPicPr>
        <p:blipFill>
          <a:blip r:embed="rId2"/>
          <a:srcRect t="-9676" b="-9676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64397" y="1711157"/>
            <a:ext cx="3008313" cy="46910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154903"/>
            <a:ext cx="301551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err="1" smtClean="0"/>
              <a:t>Slackin</a:t>
            </a:r>
            <a:r>
              <a:rPr lang="en-US" dirty="0" smtClean="0"/>
              <a:t>’ off 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Over trained (Know pain vs. Discomfort)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Poor dieting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Body got bored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Time factor/Sleep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they succeeded?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 descr="crossfit-commotion-logo-final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t="-61439" b="-61439"/>
          <a:stretch>
            <a:fillRect/>
          </a:stretch>
        </p:blipFill>
        <p:spPr>
          <a:xfrm>
            <a:off x="5102225" y="1162150"/>
            <a:ext cx="4041775" cy="395128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7638"/>
            <a:ext cx="4659866" cy="22720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9138" y="4394200"/>
            <a:ext cx="5016500" cy="246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get hurt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issue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•  Too broad a spectrum, no variety in programs </a:t>
            </a:r>
          </a:p>
          <a:p>
            <a:endParaRPr lang="en-US" dirty="0" smtClean="0"/>
          </a:p>
          <a:p>
            <a:r>
              <a:rPr lang="en-US" dirty="0" smtClean="0"/>
              <a:t>No gradual build, start out to hectic</a:t>
            </a:r>
          </a:p>
          <a:p>
            <a:endParaRPr lang="en-US" dirty="0" smtClean="0"/>
          </a:p>
          <a:p>
            <a:r>
              <a:rPr lang="en-US" dirty="0" smtClean="0"/>
              <a:t>Overtraining exists, </a:t>
            </a:r>
            <a:r>
              <a:rPr lang="en-US" u="sng" dirty="0" smtClean="0"/>
              <a:t>Insanity has ruined the interval method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1" name="Content Placeholder 10" descr="Overtrain_Chart-300x168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t="-37287" b="-37287"/>
          <a:stretch>
            <a:fillRect/>
          </a:stretch>
        </p:blipFill>
        <p:spPr>
          <a:xfrm>
            <a:off x="4497387" y="1783243"/>
            <a:ext cx="4189413" cy="4342920"/>
          </a:xfrm>
        </p:spPr>
      </p:pic>
      <p:sp>
        <p:nvSpPr>
          <p:cNvPr id="12" name="TextBox 11"/>
          <p:cNvSpPr txBox="1"/>
          <p:nvPr/>
        </p:nvSpPr>
        <p:spPr>
          <a:xfrm>
            <a:off x="5708316" y="5694947"/>
            <a:ext cx="29784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</a:t>
            </a:r>
            <a:r>
              <a:rPr lang="en-US" sz="1000" dirty="0" err="1" smtClean="0"/>
              <a:t>scoobysworkshop.com</a:t>
            </a:r>
            <a:r>
              <a:rPr lang="en-US" sz="1000" dirty="0" smtClean="0"/>
              <a:t>/overtraining/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64658" y="294105"/>
            <a:ext cx="2122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http://teamripped.com/wp-content/uploads/2010/08/day-1-150-front.jpg</a:t>
            </a:r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37" y="3368909"/>
            <a:ext cx="4790021" cy="31906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51579" y="4585368"/>
            <a:ext cx="1617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http://</a:t>
            </a:r>
            <a:r>
              <a:rPr lang="en-US" sz="1200" dirty="0" err="1" smtClean="0"/>
              <a:t>www.fitmarriage.com</a:t>
            </a:r>
            <a:r>
              <a:rPr lang="en-US" sz="1200" dirty="0" smtClean="0"/>
              <a:t>/exercise/insanity-results</a:t>
            </a:r>
            <a:endParaRPr lang="en-US" sz="1200" dirty="0"/>
          </a:p>
        </p:txBody>
      </p:sp>
      <p:sp>
        <p:nvSpPr>
          <p:cNvPr id="6" name="Left Arrow 5"/>
          <p:cNvSpPr/>
          <p:nvPr/>
        </p:nvSpPr>
        <p:spPr>
          <a:xfrm>
            <a:off x="5064658" y="1671053"/>
            <a:ext cx="1031342" cy="41442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76737" y="1671053"/>
            <a:ext cx="1644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P90X</a:t>
            </a:r>
            <a:endParaRPr lang="en-US" dirty="0"/>
          </a:p>
        </p:txBody>
      </p:sp>
      <p:pic>
        <p:nvPicPr>
          <p:cNvPr id="11" name="Picture Placeholder 10" descr="Screen Shot 2014-04-09 at 3.53.20 PM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-77" b="-77"/>
          <a:stretch>
            <a:fillRect/>
          </a:stretch>
        </p:blipFill>
        <p:spPr>
          <a:xfrm>
            <a:off x="0" y="294105"/>
            <a:ext cx="4099738" cy="30748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Nutrition programs of the past that do not work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focus diets/no-no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“miracle food diet”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Fasting/low cal diets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3605</TotalTime>
  <Words>144</Words>
  <Application>Microsoft Macintosh PowerPoint</Application>
  <PresentationFormat>On-screen Show (4:3)</PresentationFormat>
  <Paragraphs>39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Let’s talk about failure</vt:lpstr>
      <vt:lpstr>2 reasons for failure</vt:lpstr>
      <vt:lpstr>The Usual suspects </vt:lpstr>
      <vt:lpstr>Have they succeeded?</vt:lpstr>
      <vt:lpstr>People get hurt</vt:lpstr>
      <vt:lpstr>Slide 6</vt:lpstr>
      <vt:lpstr>Nutrition programs of the past that do not work</vt:lpstr>
    </vt:vector>
  </TitlesOfParts>
  <Company>R.E.I.C.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talk about failure</dc:title>
  <dc:creator>Eric Weiss</dc:creator>
  <cp:lastModifiedBy>Eric Weiss</cp:lastModifiedBy>
  <cp:revision>7</cp:revision>
  <dcterms:created xsi:type="dcterms:W3CDTF">2014-04-14T00:56:03Z</dcterms:created>
  <dcterms:modified xsi:type="dcterms:W3CDTF">2014-04-14T00:56:19Z</dcterms:modified>
</cp:coreProperties>
</file>