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docx" ContentType="application/vnd.openxmlformats-officedocument.wordprocessingml.documen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568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04F6F-38BF-4146-8CC4-153886E94E07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47FB6-5712-BC44-98A0-F802CCA2F1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809BF-A3C9-8946-94E5-FE13ADE99829}" type="datetimeFigureOut">
              <a:rPr lang="en-US" smtClean="0"/>
              <a:pPr/>
              <a:t>5/21/14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B6342-8BE5-6F4C-AF6D-73E1FBFA6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05-09 at 8.16.4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3665" b="-43665"/>
          <a:stretch>
            <a:fillRect/>
          </a:stretch>
        </p:blipFill>
        <p:spPr>
          <a:xfrm>
            <a:off x="1030336" y="1051401"/>
            <a:ext cx="6977258" cy="3837223"/>
          </a:xfrm>
        </p:spPr>
      </p:pic>
      <p:sp>
        <p:nvSpPr>
          <p:cNvPr id="8" name="Rectangle 7"/>
          <p:cNvSpPr/>
          <p:nvPr/>
        </p:nvSpPr>
        <p:spPr>
          <a:xfrm>
            <a:off x="1388963" y="2540122"/>
            <a:ext cx="5304512" cy="42335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88963" y="3479439"/>
            <a:ext cx="4074288" cy="4498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571" y="4240571"/>
            <a:ext cx="2617429" cy="2617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igstock-Failure-stamp-48396098-760x58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101" r="-20101"/>
          <a:stretch>
            <a:fillRect/>
          </a:stretch>
        </p:blipFill>
        <p:spPr>
          <a:xfrm>
            <a:off x="1763889" y="-299073"/>
            <a:ext cx="7789334" cy="42838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7061"/>
            <a:ext cx="4247922" cy="2290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9000" y="3231444"/>
            <a:ext cx="11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Kinda</a:t>
            </a:r>
            <a:r>
              <a:rPr lang="en-US" dirty="0" smtClean="0"/>
              <a:t>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in-t-Nobody-Got-Time-Fo-Dat-sweet-brown-31241125-480-33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504" r="-12504"/>
          <a:stretch>
            <a:fillRect/>
          </a:stretch>
        </p:blipFill>
        <p:spPr>
          <a:xfrm>
            <a:off x="-361244" y="620889"/>
            <a:ext cx="10237688" cy="5630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Z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843" r="-48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2556"/>
            <a:ext cx="8229600" cy="529360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			25 girls </a:t>
            </a:r>
          </a:p>
          <a:p>
            <a:pPr>
              <a:buNone/>
            </a:pPr>
            <a:r>
              <a:rPr lang="en-US" dirty="0" smtClean="0"/>
              <a:t>								25 guys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  5 questions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		</a:t>
            </a:r>
          </a:p>
          <a:p>
            <a:pPr>
              <a:buNone/>
            </a:pPr>
            <a:r>
              <a:rPr lang="en-US" dirty="0" smtClean="0"/>
              <a:t>			</a:t>
            </a:r>
          </a:p>
        </p:txBody>
      </p:sp>
      <p:pic>
        <p:nvPicPr>
          <p:cNvPr id="4" name="Picture 3" descr="Buzz_Lighty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85" y="3698678"/>
            <a:ext cx="2832805" cy="2460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222"/>
            <a:ext cx="8229600" cy="57169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Frequency?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• Eat clean? Watch health outside gym?</a:t>
            </a:r>
          </a:p>
          <a:p>
            <a:endParaRPr lang="en-US" dirty="0" smtClean="0"/>
          </a:p>
          <a:p>
            <a:r>
              <a:rPr lang="en-US" dirty="0" smtClean="0"/>
              <a:t>Least favorite part?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•  Happy after a workout? Happier in general because you workout?</a:t>
            </a:r>
          </a:p>
          <a:p>
            <a:endParaRPr lang="en-US" dirty="0" smtClean="0"/>
          </a:p>
          <a:p>
            <a:r>
              <a:rPr lang="en-US" dirty="0" smtClean="0"/>
              <a:t>What do you use for motivation?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amilyFeud2007Logo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239" b="-8239"/>
          <a:stretch>
            <a:fillRect/>
          </a:stretch>
        </p:blipFill>
        <p:spPr>
          <a:xfrm>
            <a:off x="457200" y="-282575"/>
            <a:ext cx="8229600" cy="5519738"/>
          </a:xfrm>
        </p:spPr>
      </p:pic>
      <p:sp>
        <p:nvSpPr>
          <p:cNvPr id="7" name="TextBox 6"/>
          <p:cNvSpPr txBox="1"/>
          <p:nvPr/>
        </p:nvSpPr>
        <p:spPr>
          <a:xfrm>
            <a:off x="1511300" y="4938889"/>
            <a:ext cx="678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SYP style</a:t>
            </a:r>
            <a:endParaRPr lang="en-US" sz="1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Clean?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A) 60%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B) 10%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C) 35%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part about working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arenR"/>
            </a:pPr>
            <a:r>
              <a:rPr lang="en-US" dirty="0" smtClean="0"/>
              <a:t>Finding time </a:t>
            </a:r>
          </a:p>
          <a:p>
            <a:pPr marL="514350" indent="-514350">
              <a:buAutoNum type="alphaUcParenR"/>
            </a:pPr>
            <a:endParaRPr lang="en-US" dirty="0" smtClean="0"/>
          </a:p>
          <a:p>
            <a:pPr marL="514350" indent="-514350">
              <a:buAutoNum type="alphaUcParenR"/>
            </a:pPr>
            <a:endParaRPr lang="en-US" dirty="0" smtClean="0"/>
          </a:p>
          <a:p>
            <a:pPr marL="514350" indent="-514350">
              <a:buAutoNum type="alphaUcParenR"/>
            </a:pPr>
            <a:r>
              <a:rPr lang="en-US" dirty="0" smtClean="0"/>
              <a:t>Getting motivated</a:t>
            </a:r>
          </a:p>
          <a:p>
            <a:pPr marL="514350" indent="-514350">
              <a:buAutoNum type="alphaUcParenR"/>
            </a:pPr>
            <a:endParaRPr lang="en-US" dirty="0" smtClean="0"/>
          </a:p>
          <a:p>
            <a:pPr marL="514350" indent="-514350">
              <a:buAutoNum type="alphaUcParenR"/>
            </a:pPr>
            <a:endParaRPr lang="en-US" dirty="0" smtClean="0"/>
          </a:p>
          <a:p>
            <a:pPr marL="514350" indent="-514350">
              <a:buAutoNum type="alphaUcParenR"/>
            </a:pPr>
            <a:r>
              <a:rPr lang="en-US" dirty="0" smtClean="0"/>
              <a:t>Being hot and sweaty and breathing heavily</a:t>
            </a:r>
          </a:p>
        </p:txBody>
      </p:sp>
      <p:pic>
        <p:nvPicPr>
          <p:cNvPr id="4" name="Picture 3" descr="Ain-t-Nobody-Got-Time-Fo-Dat-sweet-brown-31241125-480-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8313"/>
            <a:ext cx="8229600" cy="5657850"/>
          </a:xfrm>
          <a:prstGeom prst="rect">
            <a:avLst/>
          </a:prstGeom>
        </p:spPr>
      </p:pic>
      <p:pic>
        <p:nvPicPr>
          <p:cNvPr id="5" name="Picture 4" descr="LAZ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109"/>
            <a:ext cx="9069661" cy="5471054"/>
          </a:xfrm>
          <a:prstGeom prst="rect">
            <a:avLst/>
          </a:prstGeom>
        </p:spPr>
      </p:pic>
      <p:pic>
        <p:nvPicPr>
          <p:cNvPr id="6" name="Picture 5" descr="sweaty-workout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0"/>
            <a:ext cx="8229599" cy="6565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Happier after a workout?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percent said yes?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80% (40/50 kids) agreed </a:t>
            </a:r>
          </a:p>
          <a:p>
            <a:pPr>
              <a:buNone/>
            </a:pPr>
            <a:r>
              <a:rPr lang="en-US" sz="2000" dirty="0" smtClean="0"/>
              <a:t>		</a:t>
            </a:r>
          </a:p>
          <a:p>
            <a:pPr>
              <a:buNone/>
            </a:pPr>
            <a:r>
              <a:rPr lang="en-US" sz="2000" dirty="0" smtClean="0"/>
              <a:t>	8 Mentioned NOT feeling good when they couldn't workout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8 kids also mentioned confidence, mood and morality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motivation?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Top answer?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1) Wanting to have an attractive body (or specific body part that I would rather not mention)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2) “Bikini/beach season” or an upcoming vacation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3) Competing with someone else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857"/>
            <a:ext cx="8229600" cy="510670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get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01750"/>
            <a:ext cx="7620000" cy="425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tips for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90911"/>
          </a:xfrm>
        </p:spPr>
        <p:txBody>
          <a:bodyPr>
            <a:normAutofit/>
          </a:bodyPr>
          <a:lstStyle/>
          <a:p>
            <a:r>
              <a:rPr lang="en-US" dirty="0" smtClean="0"/>
              <a:t>Favorite athlete</a:t>
            </a:r>
          </a:p>
          <a:p>
            <a:pPr>
              <a:buNone/>
            </a:pPr>
            <a:r>
              <a:rPr lang="en-US" dirty="0" smtClean="0"/>
              <a:t>•  Motivational workout videos</a:t>
            </a:r>
          </a:p>
          <a:p>
            <a:r>
              <a:rPr lang="en-US" dirty="0" smtClean="0"/>
              <a:t>Health related fitness pages</a:t>
            </a:r>
          </a:p>
          <a:p>
            <a:r>
              <a:rPr lang="en-US" dirty="0" smtClean="0"/>
              <a:t>Think about what you WILL look like </a:t>
            </a:r>
          </a:p>
          <a:p>
            <a:r>
              <a:rPr lang="en-US" dirty="0" smtClean="0"/>
              <a:t>Think about what you will look like if you don’t workout (or eat well)</a:t>
            </a:r>
          </a:p>
          <a:p>
            <a:r>
              <a:rPr lang="en-US" dirty="0" smtClean="0"/>
              <a:t>Music during or before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                    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						Eric explains stuff</a:t>
            </a:r>
            <a:endParaRPr lang="en-US" i="1" dirty="0"/>
          </a:p>
        </p:txBody>
      </p:sp>
      <p:pic>
        <p:nvPicPr>
          <p:cNvPr id="4" name="Picture 3" descr="Buzz_Lightyear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540" y="2737556"/>
            <a:ext cx="2103260" cy="382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passion</a:t>
            </a:r>
            <a:endParaRPr lang="en-US" dirty="0"/>
          </a:p>
        </p:txBody>
      </p:sp>
      <p:pic>
        <p:nvPicPr>
          <p:cNvPr id="10" name="Content Placeholder 9" descr="tennis_1498874c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9498" b="-39498"/>
          <a:stretch>
            <a:fillRect/>
          </a:stretch>
        </p:blipFill>
        <p:spPr>
          <a:xfrm>
            <a:off x="-87451" y="274638"/>
            <a:ext cx="4038600" cy="4525963"/>
          </a:xfrm>
        </p:spPr>
      </p:pic>
      <p:pic>
        <p:nvPicPr>
          <p:cNvPr id="12" name="Picture 11" descr="how-to-hik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6778" y="4086420"/>
            <a:ext cx="3753594" cy="2371723"/>
          </a:xfrm>
          <a:prstGeom prst="rect">
            <a:avLst/>
          </a:prstGeom>
        </p:spPr>
      </p:pic>
      <p:pic>
        <p:nvPicPr>
          <p:cNvPr id="13" name="Picture 12" descr="Kaya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149" y="1417638"/>
            <a:ext cx="3761908" cy="2668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260" y="3962029"/>
            <a:ext cx="3753555" cy="2496114"/>
          </a:xfrm>
          <a:prstGeom prst="rect">
            <a:avLst/>
          </a:prstGeom>
        </p:spPr>
      </p:pic>
      <p:pic>
        <p:nvPicPr>
          <p:cNvPr id="11" name="Content Placeholder 10" descr="tony-hawk-wallpaper-561.jpg"/>
          <p:cNvPicPr>
            <a:picLocks noGrp="1" noChangeAspect="1"/>
          </p:cNvPicPr>
          <p:nvPr>
            <p:ph sz="half" idx="2"/>
          </p:nvPr>
        </p:nvPicPr>
        <p:blipFill>
          <a:blip r:embed="rId6"/>
          <a:srcRect l="-12146" r="-12146"/>
          <a:stretch>
            <a:fillRect/>
          </a:stretch>
        </p:blipFill>
        <p:spPr>
          <a:xfrm>
            <a:off x="6176432" y="2332037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passion ± gym = </a:t>
            </a:r>
            <a:br>
              <a:rPr lang="en-US" dirty="0" smtClean="0"/>
            </a:br>
            <a:r>
              <a:rPr lang="en-US" dirty="0" smtClean="0"/>
              <a:t>Happy Healthy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Your happy healthy will be where your goal does not exceed your capability and your capability does not interfere with your active passion.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 fun road trip</a:t>
            </a:r>
            <a:endParaRPr lang="en-US" dirty="0"/>
          </a:p>
        </p:txBody>
      </p:sp>
      <p:pic>
        <p:nvPicPr>
          <p:cNvPr id="13" name="Content Placeholder 12" descr="120618_road_trip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4-745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444"/>
            <a:ext cx="2695222" cy="2695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95" y="2257778"/>
            <a:ext cx="9144000" cy="1362075"/>
          </a:xfrm>
        </p:spPr>
        <p:txBody>
          <a:bodyPr/>
          <a:lstStyle/>
          <a:p>
            <a:r>
              <a:rPr lang="en-US" dirty="0" smtClean="0"/>
              <a:t>	Identify goal to ROUTE</a:t>
            </a:r>
            <a:endParaRPr lang="en-US" dirty="0"/>
          </a:p>
        </p:txBody>
      </p:sp>
      <p:pic>
        <p:nvPicPr>
          <p:cNvPr id="16" name="Picture 15" descr="Screen Shot 2014-05-20 at 4.56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3581400"/>
            <a:ext cx="5435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anical-gardens-melbour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095500"/>
            <a:ext cx="6350000" cy="4762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16000"/>
            <a:ext cx="7772400" cy="1470025"/>
          </a:xfrm>
        </p:spPr>
        <p:txBody>
          <a:bodyPr/>
          <a:lstStyle/>
          <a:p>
            <a:r>
              <a:rPr lang="en-US" dirty="0" smtClean="0"/>
              <a:t>IDENTIFY PASSION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11111"/>
            <a:ext cx="7772400" cy="1470025"/>
          </a:xfrm>
        </p:spPr>
        <p:txBody>
          <a:bodyPr/>
          <a:lstStyle/>
          <a:p>
            <a:r>
              <a:rPr lang="en-US" dirty="0" smtClean="0"/>
              <a:t>MODIFY YOUR SCHEDUAL TO INCLUDE PASSION</a:t>
            </a:r>
            <a:endParaRPr lang="en-US" dirty="0"/>
          </a:p>
        </p:txBody>
      </p:sp>
      <p:pic>
        <p:nvPicPr>
          <p:cNvPr id="8" name="Picture 7" descr="Screen Shot 2014-05-20 at 4.56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2881136"/>
            <a:ext cx="5435600" cy="3276600"/>
          </a:xfrm>
          <a:prstGeom prst="rect">
            <a:avLst/>
          </a:prstGeom>
        </p:spPr>
      </p:pic>
      <p:pic>
        <p:nvPicPr>
          <p:cNvPr id="9" name="Picture 8" descr="Screen Shot 2014-05-20 at 4.59.1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2881136"/>
            <a:ext cx="5359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zz_lightyear___disney_wallpaper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64505"/>
            <a:ext cx="5762978" cy="360186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7266" y="1134533"/>
            <a:ext cx="7772400" cy="1470025"/>
          </a:xfrm>
        </p:spPr>
        <p:txBody>
          <a:bodyPr/>
          <a:lstStyle/>
          <a:p>
            <a:r>
              <a:rPr lang="en-US" dirty="0" smtClean="0"/>
              <a:t>MODIFY GOAL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20623-12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0" y="-225777"/>
            <a:ext cx="10625666" cy="70837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684867" y="1862667"/>
            <a:ext cx="7772400" cy="1470025"/>
          </a:xfrm>
        </p:spPr>
        <p:txBody>
          <a:bodyPr/>
          <a:lstStyle/>
          <a:p>
            <a:r>
              <a:rPr lang="en-US" dirty="0" smtClean="0"/>
              <a:t>SUCCEED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00433"/>
            <a:ext cx="8229600" cy="1296521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Happiness should not be a destination, it should be the mean of travel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483" y="3796954"/>
            <a:ext cx="1885413" cy="282812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156270" y="4773131"/>
            <a:ext cx="3906799" cy="7394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Happiness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9" y="4111411"/>
            <a:ext cx="1669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H2</a:t>
            </a:r>
            <a:endParaRPr lang="en-US" sz="12000" b="1" baseline="-25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73808"/>
            <a:ext cx="246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Happy Healthy</a:t>
            </a:r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7888564" y="288657"/>
            <a:ext cx="841332" cy="769751"/>
          </a:xfrm>
          <a:prstGeom prst="star5">
            <a:avLst/>
          </a:prstGeom>
          <a:solidFill>
            <a:srgbClr val="FFFF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e_slight_ed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7282" r="-87282"/>
          <a:stretch>
            <a:fillRect/>
          </a:stretch>
        </p:blipFill>
        <p:spPr>
          <a:xfrm>
            <a:off x="457200" y="1106311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mall-changes-in-body-language-change-your-body-chemistry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0881" b="-10881"/>
          <a:stretch>
            <a:fillRect/>
          </a:stretch>
        </p:blipFill>
        <p:spPr>
          <a:xfrm>
            <a:off x="457200" y="1021645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he-slight-edge-timeline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980" b="-5980"/>
          <a:stretch>
            <a:fillRect/>
          </a:stretch>
        </p:blipFill>
        <p:spPr>
          <a:xfrm>
            <a:off x="457200" y="0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5 Checklist for H2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Buddy Up!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Use your body 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Puzzle your plate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/>
              <a:t>Snack with gusto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5) Drink water NOT soda</a:t>
            </a: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endParaRPr lang="en-US" dirty="0" smtClean="0"/>
          </a:p>
        </p:txBody>
      </p:sp>
      <p:pic>
        <p:nvPicPr>
          <p:cNvPr id="4" name="Picture 3" descr="Buzz_Lightyear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333" y="1694673"/>
            <a:ext cx="2395361" cy="4355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oodBuz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593" y="0"/>
            <a:ext cx="2290166" cy="2290166"/>
          </a:xfrm>
          <a:prstGeom prst="rect">
            <a:avLst/>
          </a:prstGeom>
        </p:spPr>
      </p:pic>
      <p:pic>
        <p:nvPicPr>
          <p:cNvPr id="9" name="Picture 8" descr="74-74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58801"/>
            <a:ext cx="3399538" cy="3399538"/>
          </a:xfrm>
          <a:prstGeom prst="rect">
            <a:avLst/>
          </a:prstGeom>
        </p:spPr>
      </p:pic>
      <p:pic>
        <p:nvPicPr>
          <p:cNvPr id="7" name="Picture 6" descr="Buzz_Lightye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0631" y="0"/>
            <a:ext cx="4557224" cy="3958801"/>
          </a:xfrm>
          <a:prstGeom prst="rect">
            <a:avLst/>
          </a:prstGeom>
        </p:spPr>
      </p:pic>
      <p:pic>
        <p:nvPicPr>
          <p:cNvPr id="8" name="Picture 7" descr="Buzz_Lightyear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705" y="277075"/>
            <a:ext cx="3492500" cy="6350000"/>
          </a:xfrm>
          <a:prstGeom prst="rect">
            <a:avLst/>
          </a:prstGeom>
        </p:spPr>
      </p:pic>
      <p:pic>
        <p:nvPicPr>
          <p:cNvPr id="12" name="Picture 11" descr="Buzz_Lightyear_to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090" y="4382206"/>
            <a:ext cx="2131615" cy="2478088"/>
          </a:xfrm>
          <a:prstGeom prst="rect">
            <a:avLst/>
          </a:prstGeom>
        </p:spPr>
      </p:pic>
      <p:pic>
        <p:nvPicPr>
          <p:cNvPr id="13" name="Picture 12" descr="Buzz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539" y="2290166"/>
            <a:ext cx="1853133" cy="2094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Eaweiss@me.com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your H2?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202" y="1811087"/>
            <a:ext cx="6489700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 program 21 volunteers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Easily applicable… they said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228" y="3281966"/>
            <a:ext cx="2782572" cy="323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Basic, Challenging, Hardcore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Balance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Cardio + Resistance training = Complete workout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ChangeAspect="1"/>
          </p:cNvGraphicFramePr>
          <p:nvPr>
            <p:ph idx="1"/>
          </p:nvPr>
        </p:nvGraphicFramePr>
        <p:xfrm>
          <a:off x="1736355" y="-1"/>
          <a:ext cx="5739618" cy="6749391"/>
        </p:xfrm>
        <a:graphic>
          <a:graphicData uri="http://schemas.openxmlformats.org/presentationml/2006/ole">
            <p:oleObj spid="_x0000_s19459" name="Document" r:id="rId3" imgW="6858000" imgH="8064500" progId="Word.Document.12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213147" y="816010"/>
            <a:ext cx="1904799" cy="1862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78769" y="816010"/>
            <a:ext cx="20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Warm-up</a:t>
            </a:r>
            <a:endParaRPr lang="en-US" dirty="0"/>
          </a:p>
        </p:txBody>
      </p:sp>
      <p:sp>
        <p:nvSpPr>
          <p:cNvPr id="8" name="Right Bracket 7"/>
          <p:cNvSpPr/>
          <p:nvPr/>
        </p:nvSpPr>
        <p:spPr>
          <a:xfrm>
            <a:off x="4117446" y="1520258"/>
            <a:ext cx="673414" cy="417589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90860" y="3598586"/>
            <a:ext cx="125062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02308" y="3429092"/>
            <a:ext cx="2347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Resistance training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17446" y="6427421"/>
            <a:ext cx="192404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41486" y="6254227"/>
            <a:ext cx="208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 down</a:t>
            </a:r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4175167" y="5542207"/>
            <a:ext cx="2097203" cy="442607"/>
          </a:xfrm>
          <a:custGeom>
            <a:avLst/>
            <a:gdLst>
              <a:gd name="connsiteX0" fmla="*/ 0 w 2097203"/>
              <a:gd name="connsiteY0" fmla="*/ 442607 h 442607"/>
              <a:gd name="connsiteX1" fmla="*/ 1404549 w 2097203"/>
              <a:gd name="connsiteY1" fmla="*/ 404119 h 442607"/>
              <a:gd name="connsiteX2" fmla="*/ 2097203 w 2097203"/>
              <a:gd name="connsiteY2" fmla="*/ 0 h 44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7203" h="442607">
                <a:moveTo>
                  <a:pt x="0" y="442607"/>
                </a:moveTo>
                <a:lnTo>
                  <a:pt x="1404549" y="404119"/>
                </a:lnTo>
                <a:cubicBezTo>
                  <a:pt x="1754083" y="330351"/>
                  <a:pt x="2097203" y="0"/>
                  <a:pt x="2097203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302308" y="5061113"/>
            <a:ext cx="234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Cardio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3" grpId="0"/>
      <p:bldP spid="16" grpId="0"/>
      <p:bldP spid="25" grpId="0" animBg="1"/>
      <p:bldP spid="25" grpId="1" animBg="1"/>
      <p:bldP spid="26" grpId="0"/>
      <p:bldP spid="2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major guidelines - not a diet</a:t>
            </a:r>
          </a:p>
          <a:p>
            <a:endParaRPr lang="en-US" dirty="0" smtClean="0"/>
          </a:p>
          <a:p>
            <a:r>
              <a:rPr lang="en-US" dirty="0" smtClean="0"/>
              <a:t>“Your foods”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•  Reading labels</a:t>
            </a:r>
          </a:p>
          <a:p>
            <a:endParaRPr lang="en-US" dirty="0" smtClean="0"/>
          </a:p>
          <a:p>
            <a:r>
              <a:rPr lang="en-US" dirty="0" smtClean="0"/>
              <a:t>Eating at restaurants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GoodBuz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681" y="3120681"/>
            <a:ext cx="3737319" cy="3737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content factor</a:t>
            </a:r>
          </a:p>
          <a:p>
            <a:endParaRPr lang="en-US" dirty="0" smtClean="0"/>
          </a:p>
          <a:p>
            <a:r>
              <a:rPr lang="en-US" dirty="0" smtClean="0"/>
              <a:t>Satisfied with athletic profile</a:t>
            </a:r>
          </a:p>
          <a:p>
            <a:endParaRPr lang="en-US" dirty="0" smtClean="0"/>
          </a:p>
          <a:p>
            <a:r>
              <a:rPr lang="en-US" dirty="0" smtClean="0"/>
              <a:t>Before and After survey</a:t>
            </a:r>
          </a:p>
          <a:p>
            <a:endParaRPr lang="en-US" dirty="0" smtClean="0"/>
          </a:p>
          <a:p>
            <a:r>
              <a:rPr lang="en-US" dirty="0" smtClean="0"/>
              <a:t>Healthier lifestyle = Happier life?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5057</TotalTime>
  <Words>434</Words>
  <Application>Microsoft Macintosh PowerPoint</Application>
  <PresentationFormat>On-screen Show (4:3)</PresentationFormat>
  <Paragraphs>133</Paragraphs>
  <Slides>35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Document</vt:lpstr>
      <vt:lpstr>Slide 1</vt:lpstr>
      <vt:lpstr>Slide 2</vt:lpstr>
      <vt:lpstr>Slide 3</vt:lpstr>
      <vt:lpstr>Where is your H2?</vt:lpstr>
      <vt:lpstr>The first attempt</vt:lpstr>
      <vt:lpstr>Train</vt:lpstr>
      <vt:lpstr>Slide 7</vt:lpstr>
      <vt:lpstr>Nutrition </vt:lpstr>
      <vt:lpstr>Measuring the results</vt:lpstr>
      <vt:lpstr>Slide 10</vt:lpstr>
      <vt:lpstr>Slide 11</vt:lpstr>
      <vt:lpstr>Slide 12</vt:lpstr>
      <vt:lpstr>Slide 13</vt:lpstr>
      <vt:lpstr>Slide 14</vt:lpstr>
      <vt:lpstr>Slide 15</vt:lpstr>
      <vt:lpstr>Eating Clean?</vt:lpstr>
      <vt:lpstr>Worst part about working out?</vt:lpstr>
      <vt:lpstr>Happier after a workout?</vt:lpstr>
      <vt:lpstr>What is your motivation?</vt:lpstr>
      <vt:lpstr>Motivation tips for you</vt:lpstr>
      <vt:lpstr>Slide 21</vt:lpstr>
      <vt:lpstr>Active passion</vt:lpstr>
      <vt:lpstr>Active passion ± gym =  Happy Healthy</vt:lpstr>
      <vt:lpstr>Planning a fun road trip</vt:lpstr>
      <vt:lpstr> Identify goal to ROUTE</vt:lpstr>
      <vt:lpstr>IDENTIFY PASSION</vt:lpstr>
      <vt:lpstr>MODIFY YOUR SCHEDUAL TO INCLUDE PASSION</vt:lpstr>
      <vt:lpstr>MODIFY GOAL</vt:lpstr>
      <vt:lpstr>SUCCEED</vt:lpstr>
      <vt:lpstr>Slide 30</vt:lpstr>
      <vt:lpstr>Slide 31</vt:lpstr>
      <vt:lpstr>Slide 32</vt:lpstr>
      <vt:lpstr>Big 5 Checklist for H2</vt:lpstr>
      <vt:lpstr>Slide 34</vt:lpstr>
      <vt:lpstr>Eaweiss@me.com</vt:lpstr>
    </vt:vector>
  </TitlesOfParts>
  <Company>R.E.I.C.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Weiss</dc:creator>
  <cp:lastModifiedBy>Eric Weiss</cp:lastModifiedBy>
  <cp:revision>18</cp:revision>
  <cp:lastPrinted>2014-05-20T21:37:05Z</cp:lastPrinted>
  <dcterms:created xsi:type="dcterms:W3CDTF">2014-05-22T02:42:15Z</dcterms:created>
  <dcterms:modified xsi:type="dcterms:W3CDTF">2014-05-22T02:42:33Z</dcterms:modified>
</cp:coreProperties>
</file>