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FC90186-9EE8-B541-A000-894E8F94967B}" type="datetimeFigureOut">
              <a:rPr lang="en-US" smtClean="0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3FA54EDB-F50D-744D-A256-AE38D95D92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gif"/><Relationship Id="rId5" Type="http://schemas.openxmlformats.org/officeDocument/2006/relationships/image" Target="../media/image17.png"/><Relationship Id="rId6" Type="http://schemas.openxmlformats.org/officeDocument/2006/relationships/image" Target="../media/image18.jpeg"/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8276" y="2606103"/>
            <a:ext cx="6477000" cy="1057043"/>
          </a:xfrm>
        </p:spPr>
        <p:txBody>
          <a:bodyPr/>
          <a:lstStyle/>
          <a:p>
            <a:r>
              <a:rPr lang="en-US" dirty="0" smtClean="0"/>
              <a:t>Genital Mutilation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060225"/>
            <a:ext cx="6477000" cy="1174088"/>
          </a:xfrm>
        </p:spPr>
        <p:txBody>
          <a:bodyPr/>
          <a:lstStyle/>
          <a:p>
            <a:r>
              <a:rPr lang="en-US" dirty="0" smtClean="0"/>
              <a:t>Eric Weiss</a:t>
            </a:r>
            <a:endParaRPr lang="en-US" dirty="0"/>
          </a:p>
        </p:txBody>
      </p:sp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4191669"/>
            <a:ext cx="3352800" cy="2425700"/>
          </a:xfrm>
          <a:prstGeom prst="rect">
            <a:avLst/>
          </a:prstGeom>
        </p:spPr>
      </p:pic>
      <p:pic>
        <p:nvPicPr>
          <p:cNvPr id="6" name="Picture 5" descr="censor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188412">
            <a:off x="6385589" y="5058929"/>
            <a:ext cx="2220553" cy="7586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Hemostatic_Stitches_After_Deinfibulation.gif"/>
          <p:cNvPicPr>
            <a:picLocks noGrp="1" noChangeAspect="1"/>
          </p:cNvPicPr>
          <p:nvPr>
            <p:ph idx="1"/>
          </p:nvPr>
        </p:nvPicPr>
        <p:blipFill>
          <a:blip r:embed="rId2"/>
          <a:srcRect t="-21391" b="-21391"/>
          <a:stretch>
            <a:fillRect/>
          </a:stretch>
        </p:blipFill>
        <p:spPr>
          <a:xfrm>
            <a:off x="4769120" y="879315"/>
            <a:ext cx="4173602" cy="477890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98" y="1012725"/>
            <a:ext cx="3979938" cy="5063627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• Circumcision ≠ GM</a:t>
            </a:r>
          </a:p>
          <a:p>
            <a:endParaRPr lang="en-US" sz="1800" dirty="0" smtClean="0"/>
          </a:p>
          <a:p>
            <a:r>
              <a:rPr lang="en-US" sz="1800" dirty="0" smtClean="0"/>
              <a:t>• Eunuchs</a:t>
            </a:r>
          </a:p>
          <a:p>
            <a:endParaRPr lang="en-US" sz="1800" dirty="0" smtClean="0"/>
          </a:p>
          <a:p>
            <a:r>
              <a:rPr lang="en-US" sz="1800" dirty="0" smtClean="0"/>
              <a:t>• FGM/FGC is non </a:t>
            </a:r>
            <a:r>
              <a:rPr lang="en-US" sz="1800" dirty="0" smtClean="0"/>
              <a:t>medical</a:t>
            </a:r>
          </a:p>
          <a:p>
            <a:r>
              <a:rPr lang="en-US" sz="1800" dirty="0" smtClean="0"/>
              <a:t>•</a:t>
            </a:r>
            <a:r>
              <a:rPr lang="en-US" sz="1800" dirty="0" smtClean="0"/>
              <a:t>Young</a:t>
            </a:r>
            <a:endParaRPr lang="en-US" sz="1800" dirty="0" smtClean="0"/>
          </a:p>
          <a:p>
            <a:r>
              <a:rPr lang="en-US" sz="1800" dirty="0" smtClean="0"/>
              <a:t>•</a:t>
            </a:r>
            <a:r>
              <a:rPr lang="en-US" sz="1800" dirty="0" smtClean="0"/>
              <a:t> </a:t>
            </a:r>
            <a:r>
              <a:rPr lang="en-US" sz="1800" dirty="0" smtClean="0"/>
              <a:t>Unsterile and often W/out anesthetics</a:t>
            </a:r>
          </a:p>
          <a:p>
            <a:endParaRPr lang="en-US" sz="1800" dirty="0" smtClean="0"/>
          </a:p>
          <a:p>
            <a:r>
              <a:rPr lang="en-US" sz="1800" dirty="0" smtClean="0"/>
              <a:t>• 3 types of FGM procedures</a:t>
            </a:r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9815" y="1631113"/>
            <a:ext cx="3252879" cy="3750927"/>
          </a:xfrm>
          <a:prstGeom prst="rect">
            <a:avLst/>
          </a:prstGeom>
        </p:spPr>
      </p:pic>
      <p:pic>
        <p:nvPicPr>
          <p:cNvPr id="7" name="Picture 6" descr="Type_i_-_Clitoridectomy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9815" y="1647640"/>
            <a:ext cx="3742907" cy="3734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5263" y="407123"/>
            <a:ext cx="7940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					    The Facts</a:t>
            </a:r>
            <a:endParaRPr lang="en-US" dirty="0"/>
          </a:p>
        </p:txBody>
      </p:sp>
      <p:pic>
        <p:nvPicPr>
          <p:cNvPr id="10" name="Picture 9" descr="Screen Shot 2014-01-28 at 10.25.32 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25581">
            <a:off x="4097325" y="2320135"/>
            <a:ext cx="2641476" cy="776545"/>
          </a:xfrm>
          <a:prstGeom prst="rect">
            <a:avLst/>
          </a:prstGeom>
        </p:spPr>
      </p:pic>
      <p:pic>
        <p:nvPicPr>
          <p:cNvPr id="9" name="Picture 8" descr="FGM-Full-siz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3024" y="2123528"/>
            <a:ext cx="3933081" cy="2949811"/>
          </a:xfrm>
          <a:prstGeom prst="rect">
            <a:avLst/>
          </a:prstGeom>
        </p:spPr>
      </p:pic>
      <p:pic>
        <p:nvPicPr>
          <p:cNvPr id="12" name="Picture 11" descr="Screen Shot 2014-01-28 at 8.04.20 PM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56008" y="3605461"/>
            <a:ext cx="351012" cy="492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and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Ethnic cultural practice</a:t>
            </a:r>
          </a:p>
          <a:p>
            <a:endParaRPr lang="en-US" dirty="0" smtClean="0"/>
          </a:p>
          <a:p>
            <a:r>
              <a:rPr lang="en-US" dirty="0" smtClean="0"/>
              <a:t>Predominantly Africa</a:t>
            </a:r>
          </a:p>
          <a:p>
            <a:endParaRPr lang="en-US" dirty="0" smtClean="0"/>
          </a:p>
          <a:p>
            <a:r>
              <a:rPr lang="en-US" dirty="0" smtClean="0"/>
              <a:t>Middle East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Content Placeholder 6" descr="Screen Shot 2014-01-28 at 11.01.54 AM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977" b="-1977"/>
          <a:stretch>
            <a:fillRect/>
          </a:stretch>
        </p:blipFill>
        <p:spPr>
          <a:xfrm>
            <a:off x="-1" y="274638"/>
            <a:ext cx="5667025" cy="6350901"/>
          </a:xfrm>
        </p:spPr>
      </p:pic>
      <p:pic>
        <p:nvPicPr>
          <p:cNvPr id="8" name="Picture 7" descr="Screen Shot 2014-01-28 at 11.02.21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8600" y="185739"/>
            <a:ext cx="3835400" cy="1549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75641" y="3729402"/>
            <a:ext cx="192928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Study by UNICEF@ in 2012.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of the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risks for women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are strikes and protests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Peer pressure”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female_circumcis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6211" y="3430338"/>
            <a:ext cx="3876841" cy="2868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376</TotalTime>
  <Words>79</Words>
  <Application>Microsoft Macintosh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Inkwell</vt:lpstr>
      <vt:lpstr>Genital Mutilation</vt:lpstr>
      <vt:lpstr>Slide 2</vt:lpstr>
      <vt:lpstr>Where and Why?</vt:lpstr>
      <vt:lpstr>Reality of the situation</vt:lpstr>
    </vt:vector>
  </TitlesOfParts>
  <Company>R.E.I.C.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Genital Mutilation</dc:title>
  <dc:creator>Eric Weiss</dc:creator>
  <cp:lastModifiedBy>Eric Weiss</cp:lastModifiedBy>
  <cp:revision>10</cp:revision>
  <dcterms:created xsi:type="dcterms:W3CDTF">2014-01-29T00:48:47Z</dcterms:created>
  <dcterms:modified xsi:type="dcterms:W3CDTF">2014-01-29T03:10:40Z</dcterms:modified>
</cp:coreProperties>
</file>